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B0606030504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Sayan Chatterjee.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AIML/22/031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</a:t>
            </a:r>
            <a:r>
              <a:rPr lang="en-IN" sz="4800">
                <a:latin typeface="Times New Roman" panose="02020603050405020304" pitchFamily="18" charset="0"/>
                <a:cs typeface="Times New Roman" panose="02020603050405020304" pitchFamily="18" charset="0"/>
              </a:rPr>
              <a:t>Ordering App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325</Words>
  <Application>Microsoft Office PowerPoint</Application>
  <PresentationFormat>Custom</PresentationFormat>
  <Paragraphs>97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Times New Roman</vt:lpstr>
      <vt:lpstr>Bitter Medium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Ankan Ghosh</cp:lastModifiedBy>
  <cp:revision>8</cp:revision>
  <dcterms:created xsi:type="dcterms:W3CDTF">2025-05-10T07:48:53Z</dcterms:created>
  <dcterms:modified xsi:type="dcterms:W3CDTF">2025-05-10T18:41:50Z</dcterms:modified>
</cp:coreProperties>
</file>